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03/11/2021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184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03/11/2021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792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03/11/2021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619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03/11/2021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578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03/11/2021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043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03/11/2021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150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03/11/2021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682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03/11/2021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798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03/11/2021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771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03/11/2021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515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03/11/2021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974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887DF-D009-46EA-A83B-824B1AE29AB3}" type="datetimeFigureOut">
              <a:rPr lang="en-GB" smtClean="0"/>
              <a:t>03/11/2021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24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761C8-83AB-49A3-946B-5B706473698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en-GB" i="1" dirty="0">
                <a:solidFill>
                  <a:schemeClr val="bg1"/>
                </a:solidFill>
                <a:latin typeface="Arial Black" panose="020B0A04020102020204" pitchFamily="34" charset="0"/>
              </a:rPr>
              <a:t>NEWSPAPER REPORT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729BA4-C4DE-48CB-8853-E7AC73F60B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625264"/>
          </a:xfrm>
        </p:spPr>
        <p:txBody>
          <a:bodyPr/>
          <a:lstStyle/>
          <a:p>
            <a:r>
              <a:rPr lang="en-GB" dirty="0"/>
              <a:t>As Fergal, to undercover correspondent, you must write a newspaper article</a:t>
            </a:r>
          </a:p>
          <a:p>
            <a:r>
              <a:rPr lang="en-GB" dirty="0"/>
              <a:t>In this article, you must describe:</a:t>
            </a:r>
          </a:p>
          <a:p>
            <a:pPr lvl="1"/>
            <a:r>
              <a:rPr lang="en-GB" dirty="0"/>
              <a:t>The conditions in the factory</a:t>
            </a:r>
          </a:p>
          <a:p>
            <a:pPr lvl="1"/>
            <a:r>
              <a:rPr lang="en-GB" dirty="0"/>
              <a:t>What happens to the tins</a:t>
            </a:r>
          </a:p>
          <a:p>
            <a:pPr lvl="1"/>
            <a:r>
              <a:rPr lang="en-GB" dirty="0"/>
              <a:t>What the workers do</a:t>
            </a:r>
          </a:p>
          <a:p>
            <a:pPr lvl="1"/>
            <a:r>
              <a:rPr lang="en-GB" dirty="0"/>
              <a:t>What must be done about this</a:t>
            </a:r>
          </a:p>
          <a:p>
            <a:r>
              <a:rPr lang="en-GB" dirty="0"/>
              <a:t>Use language that will shock your readers</a:t>
            </a:r>
          </a:p>
          <a:p>
            <a:pPr lvl="1"/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9EA204-9355-45C5-B904-8CC520F4CC21}"/>
              </a:ext>
            </a:extLst>
          </p:cNvPr>
          <p:cNvSpPr txBox="1"/>
          <p:nvPr/>
        </p:nvSpPr>
        <p:spPr>
          <a:xfrm>
            <a:off x="6968971" y="5691161"/>
            <a:ext cx="4545368" cy="584775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GB" sz="3200" dirty="0"/>
              <a:t>Use the outline provided!</a:t>
            </a:r>
          </a:p>
        </p:txBody>
      </p:sp>
      <p:pic>
        <p:nvPicPr>
          <p:cNvPr id="6" name="Picture 5" descr="Hands Up Handy">
            <a:extLst>
              <a:ext uri="{FF2B5EF4-FFF2-40B4-BE49-F238E27FC236}">
                <a16:creationId xmlns:a16="http://schemas.microsoft.com/office/drawing/2014/main" id="{57C45F18-A9F7-421E-B6C1-F736A5EC27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54065" y="5286857"/>
            <a:ext cx="808607" cy="808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073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B7DB29E-93B8-45BF-AB2C-A7B48E8074C1}" vid="{0185DEDF-583F-49DF-A042-984AA300250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B2A1789BBD544EA6ED56CCD425B0F5" ma:contentTypeVersion="14" ma:contentTypeDescription="Create a new document." ma:contentTypeScope="" ma:versionID="4a04ad53359eee12daad147c7916b3fc">
  <xsd:schema xmlns:xsd="http://www.w3.org/2001/XMLSchema" xmlns:xs="http://www.w3.org/2001/XMLSchema" xmlns:p="http://schemas.microsoft.com/office/2006/metadata/properties" xmlns:ns3="a5ca2c14-d559-4d0f-b326-ae05938bf16d" xmlns:ns4="3520c626-eb21-49a0-b42b-66ade828090c" targetNamespace="http://schemas.microsoft.com/office/2006/metadata/properties" ma:root="true" ma:fieldsID="03c1a6022163131f9b201c3a2840994c" ns3:_="" ns4:_="">
    <xsd:import namespace="a5ca2c14-d559-4d0f-b326-ae05938bf16d"/>
    <xsd:import namespace="3520c626-eb21-49a0-b42b-66ade828090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ca2c14-d559-4d0f-b326-ae05938bf1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20c626-eb21-49a0-b42b-66ade828090c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F9E9BD3-DC61-413E-B27E-9E62C165CD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ca2c14-d559-4d0f-b326-ae05938bf16d"/>
    <ds:schemaRef ds:uri="3520c626-eb21-49a0-b42b-66ade828090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8568CEE-D820-45DE-A0C8-4771FA88616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E5D0891-9210-4240-8567-27C457D75737}">
  <ds:schemaRefs>
    <ds:schemaRef ds:uri="3520c626-eb21-49a0-b42b-66ade828090c"/>
    <ds:schemaRef ds:uri="a5ca2c14-d559-4d0f-b326-ae05938bf16d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55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Calibri Light</vt:lpstr>
      <vt:lpstr>Office Theme</vt:lpstr>
      <vt:lpstr>NEWSPAPER REPORT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NEWSPAPER REPORT</dc:title>
  <dc:creator>Charis Taylor</dc:creator>
  <cp:lastModifiedBy>Charis Taylor</cp:lastModifiedBy>
  <cp:revision>1</cp:revision>
  <dcterms:created xsi:type="dcterms:W3CDTF">2021-11-03T15:44:01Z</dcterms:created>
  <dcterms:modified xsi:type="dcterms:W3CDTF">2021-11-03T15:44:40Z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0x010100B2B2A1789BBD544EA6ED56CCD425B0F5</vt:lpwstr>
  </property>
</Properties>
</file>